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 smtClean="0">
                <a:latin typeface="Cambria"/>
                <a:cs typeface="Cambria"/>
              </a:rPr>
              <a:t>11.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Yaratıcı problem çözme örnekleri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375</TotalTime>
  <Words>20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103</cp:revision>
  <dcterms:created xsi:type="dcterms:W3CDTF">2011-09-26T21:40:37Z</dcterms:created>
  <dcterms:modified xsi:type="dcterms:W3CDTF">2021-02-17T12:28:49Z</dcterms:modified>
</cp:coreProperties>
</file>